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6"/>
  </p:notesMasterIdLst>
  <p:sldIdLst>
    <p:sldId id="258" r:id="rId3"/>
    <p:sldId id="431" r:id="rId4"/>
    <p:sldId id="430" r:id="rId5"/>
    <p:sldId id="432" r:id="rId6"/>
    <p:sldId id="433" r:id="rId7"/>
    <p:sldId id="436" r:id="rId8"/>
    <p:sldId id="434" r:id="rId9"/>
    <p:sldId id="435" r:id="rId10"/>
    <p:sldId id="437" r:id="rId11"/>
    <p:sldId id="414" r:id="rId12"/>
    <p:sldId id="403" r:id="rId13"/>
    <p:sldId id="415" r:id="rId14"/>
    <p:sldId id="413" r:id="rId15"/>
    <p:sldId id="408" r:id="rId16"/>
    <p:sldId id="407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16" r:id="rId25"/>
    <p:sldId id="412" r:id="rId26"/>
    <p:sldId id="409" r:id="rId27"/>
    <p:sldId id="411" r:id="rId28"/>
    <p:sldId id="410" r:id="rId29"/>
    <p:sldId id="400" r:id="rId30"/>
    <p:sldId id="401" r:id="rId31"/>
    <p:sldId id="404" r:id="rId32"/>
    <p:sldId id="402" r:id="rId33"/>
    <p:sldId id="259" r:id="rId34"/>
    <p:sldId id="260" r:id="rId3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4" custLinFactNeighborY="-18449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29786" custLinFactY="-278844" custLinFactNeighborX="200000" custLinFactNeighborY="-300000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-451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4" custLinFactNeighborY="-18449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29786" custLinFactY="-278844" custLinFactNeighborX="200000" custLinFactNeighborY="-300000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147" custLinFactNeighborY="-4361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70393" y="2109495"/>
          <a:ext cx="1748648" cy="57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0393" y="2109495"/>
        <a:ext cx="1748648" cy="576259"/>
      </dsp:txXfrm>
    </dsp:sp>
    <dsp:sp modelId="{EE2CFDAD-5D63-4137-8687-BE2B42A87438}">
      <dsp:nvSpPr>
        <dsp:cNvPr id="0" name=""/>
        <dsp:cNvSpPr/>
      </dsp:nvSpPr>
      <dsp:spPr>
        <a:xfrm>
          <a:off x="2886846" y="511888"/>
          <a:ext cx="21487" cy="46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4214" y="317152"/>
          <a:ext cx="21487" cy="46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1500" y="382447"/>
          <a:ext cx="33768" cy="736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386" y="277369"/>
          <a:ext cx="139097" cy="1390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933" y="436706"/>
          <a:ext cx="139097" cy="13909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7266" y="427329"/>
          <a:ext cx="139097" cy="13909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3743" y="561094"/>
          <a:ext cx="218581" cy="2185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9157" y="422668"/>
          <a:ext cx="139097" cy="13909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2342" y="306945"/>
          <a:ext cx="139097" cy="1390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1352" y="389612"/>
          <a:ext cx="55257" cy="1205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41858" y="41878"/>
          <a:ext cx="29339" cy="293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90059" y="248499"/>
          <a:ext cx="46107" cy="461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21362" y="443488"/>
          <a:ext cx="67062" cy="670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9749" y="626086"/>
          <a:ext cx="29339" cy="293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4494" y="410747"/>
          <a:ext cx="218581" cy="21858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2379" y="645560"/>
          <a:ext cx="29339" cy="293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29610" y="531727"/>
          <a:ext cx="317936" cy="3179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7420" y="287447"/>
          <a:ext cx="46107" cy="461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8263" y="1877056"/>
          <a:ext cx="641941" cy="122553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37813" y="1879502"/>
          <a:ext cx="1750749" cy="1225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37813" y="1879502"/>
        <a:ext cx="1750749" cy="1225524"/>
      </dsp:txXfrm>
    </dsp:sp>
    <dsp:sp modelId="{7F2A3A35-A73B-4A4A-A87C-754D8C7C69E9}">
      <dsp:nvSpPr>
        <dsp:cNvPr id="0" name=""/>
        <dsp:cNvSpPr/>
      </dsp:nvSpPr>
      <dsp:spPr>
        <a:xfrm>
          <a:off x="4274154" y="1890562"/>
          <a:ext cx="641941" cy="122553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72642" y="1913547"/>
          <a:ext cx="1932617" cy="1225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72642" y="1913547"/>
        <a:ext cx="1932617" cy="1225524"/>
      </dsp:txXfrm>
    </dsp:sp>
    <dsp:sp modelId="{54F8CDA4-9ABB-43F2-8E56-3C8CF35A9618}">
      <dsp:nvSpPr>
        <dsp:cNvPr id="0" name=""/>
        <dsp:cNvSpPr/>
      </dsp:nvSpPr>
      <dsp:spPr>
        <a:xfrm>
          <a:off x="6848713" y="1896689"/>
          <a:ext cx="641941" cy="122553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60684" y="1783153"/>
          <a:ext cx="1488137" cy="14881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8617" y="2001086"/>
        <a:ext cx="1052271" cy="10522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68975" y="2112130"/>
          <a:ext cx="1734408" cy="571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68975" y="2112130"/>
        <a:ext cx="1734408" cy="571566"/>
      </dsp:txXfrm>
    </dsp:sp>
    <dsp:sp modelId="{EE2CFDAD-5D63-4137-8687-BE2B42A87438}">
      <dsp:nvSpPr>
        <dsp:cNvPr id="0" name=""/>
        <dsp:cNvSpPr/>
      </dsp:nvSpPr>
      <dsp:spPr>
        <a:xfrm>
          <a:off x="2862492" y="527534"/>
          <a:ext cx="21312" cy="464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59067" y="334384"/>
          <a:ext cx="21312" cy="464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24177" y="399146"/>
          <a:ext cx="33493" cy="730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13758" y="294924"/>
          <a:ext cx="137964" cy="1379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16640" y="452964"/>
          <a:ext cx="137964" cy="1379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07469" y="443664"/>
          <a:ext cx="137964" cy="1379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56011" y="576338"/>
          <a:ext cx="216801" cy="2168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12749" y="439040"/>
          <a:ext cx="137964" cy="1379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71347" y="324260"/>
          <a:ext cx="137964" cy="1379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10853" y="406253"/>
          <a:ext cx="54807" cy="1195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22757" y="61351"/>
          <a:ext cx="29100" cy="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69751" y="266290"/>
          <a:ext cx="45732" cy="457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698356" y="459691"/>
          <a:ext cx="66516" cy="665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33987" y="640802"/>
          <a:ext cx="29100" cy="291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25371" y="427216"/>
          <a:ext cx="216801" cy="21680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04397" y="660117"/>
          <a:ext cx="29100" cy="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03279" y="547211"/>
          <a:ext cx="315347" cy="31534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34266" y="304920"/>
          <a:ext cx="45732" cy="457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1552" y="1881585"/>
          <a:ext cx="636713" cy="121555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2092" y="1836483"/>
          <a:ext cx="1736492" cy="121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82092" y="1836483"/>
        <a:ext cx="1736492" cy="1215544"/>
      </dsp:txXfrm>
    </dsp:sp>
    <dsp:sp modelId="{7F2A3A35-A73B-4A4A-A87C-754D8C7C69E9}">
      <dsp:nvSpPr>
        <dsp:cNvPr id="0" name=""/>
        <dsp:cNvSpPr/>
      </dsp:nvSpPr>
      <dsp:spPr>
        <a:xfrm>
          <a:off x="4238502" y="1894980"/>
          <a:ext cx="636713" cy="121555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32116" y="1917778"/>
          <a:ext cx="1916879" cy="121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32116" y="1917778"/>
        <a:ext cx="1916879" cy="1215544"/>
      </dsp:txXfrm>
    </dsp:sp>
    <dsp:sp modelId="{54F8CDA4-9ABB-43F2-8E56-3C8CF35A9618}">
      <dsp:nvSpPr>
        <dsp:cNvPr id="0" name=""/>
        <dsp:cNvSpPr/>
      </dsp:nvSpPr>
      <dsp:spPr>
        <a:xfrm>
          <a:off x="6792095" y="1901058"/>
          <a:ext cx="636713" cy="121555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98269" y="1788446"/>
          <a:ext cx="1476018" cy="147601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14427" y="2004604"/>
        <a:ext cx="1043702" cy="1043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93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21/05/2021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3387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>
                <a:solidFill>
                  <a:schemeClr val="tx2">
                    <a:lumMod val="75000"/>
                  </a:schemeClr>
                </a:solidFill>
              </a:rPr>
              <a:t>Serious</a:t>
            </a:r>
            <a:r>
              <a:rPr lang="it-IT" sz="5400" dirty="0">
                <a:solidFill>
                  <a:schemeClr val="tx2">
                    <a:lumMod val="75000"/>
                  </a:schemeClr>
                </a:solidFill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6" y="1454045"/>
            <a:ext cx="1111074" cy="105476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0E9A53E-BD18-4C94-A1B1-6ECF91E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9" y="2784192"/>
            <a:ext cx="1237894" cy="111307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2527074" y="1399696"/>
            <a:ext cx="2021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rgbClr val="92D050"/>
                </a:solidFill>
              </a:rPr>
              <a:t>DSA</a:t>
            </a:r>
            <a:endParaRPr lang="it-IT" sz="1400" b="1" dirty="0">
              <a:solidFill>
                <a:srgbClr val="92D050"/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06" y="2747271"/>
            <a:ext cx="1211756" cy="121175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ACF1AB3-6706-4A49-9F06-03071B6839ED}"/>
              </a:ext>
            </a:extLst>
          </p:cNvPr>
          <p:cNvSpPr/>
          <p:nvPr/>
        </p:nvSpPr>
        <p:spPr>
          <a:xfrm>
            <a:off x="239746" y="1418207"/>
            <a:ext cx="1347062" cy="117551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2568696" y="2764336"/>
            <a:ext cx="1707666" cy="1147601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E485900-B9B2-4D6A-8CE0-84B85E461E59}"/>
              </a:ext>
            </a:extLst>
          </p:cNvPr>
          <p:cNvSpPr/>
          <p:nvPr/>
        </p:nvSpPr>
        <p:spPr>
          <a:xfrm>
            <a:off x="2585585" y="1429223"/>
            <a:ext cx="1690777" cy="1175513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B29F1BA-BF22-46C7-B486-7F56F028EE64}"/>
              </a:ext>
            </a:extLst>
          </p:cNvPr>
          <p:cNvSpPr/>
          <p:nvPr/>
        </p:nvSpPr>
        <p:spPr>
          <a:xfrm>
            <a:off x="1412359" y="1253695"/>
            <a:ext cx="489045" cy="621645"/>
          </a:xfrm>
          <a:prstGeom prst="downArrow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21F99051-7C68-4FAD-97BF-6F2028BE6830}"/>
              </a:ext>
            </a:extLst>
          </p:cNvPr>
          <p:cNvSpPr/>
          <p:nvPr/>
        </p:nvSpPr>
        <p:spPr>
          <a:xfrm rot="10800000">
            <a:off x="4096153" y="1231075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117606" y="2572691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4822921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315364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2166" y="43026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B06CDD2-7FFD-4B5C-AEB1-4C90397FC46D}"/>
              </a:ext>
            </a:extLst>
          </p:cNvPr>
          <p:cNvSpPr/>
          <p:nvPr/>
        </p:nvSpPr>
        <p:spPr>
          <a:xfrm>
            <a:off x="222702" y="2737967"/>
            <a:ext cx="1347062" cy="117551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36398F7-0C0F-45C2-894A-9E9305F0A84B}"/>
              </a:ext>
            </a:extLst>
          </p:cNvPr>
          <p:cNvSpPr/>
          <p:nvPr/>
        </p:nvSpPr>
        <p:spPr>
          <a:xfrm>
            <a:off x="1407490" y="2561965"/>
            <a:ext cx="489045" cy="621645"/>
          </a:xfrm>
          <a:prstGeom prst="downArrow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8A990274-8665-47B3-BFCF-414BCB097C4A}"/>
              </a:ext>
            </a:extLst>
          </p:cNvPr>
          <p:cNvSpPr/>
          <p:nvPr/>
        </p:nvSpPr>
        <p:spPr>
          <a:xfrm>
            <a:off x="4857867" y="2302046"/>
            <a:ext cx="1339316" cy="869398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382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1330858D-0892-462F-95E2-607EF7ABC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091571"/>
              </p:ext>
            </p:extLst>
          </p:nvPr>
        </p:nvGraphicFramePr>
        <p:xfrm>
          <a:off x="1" y="1297371"/>
          <a:ext cx="9144000" cy="4866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DD71"/>
          </a:solidFill>
          <a:ln w="952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381189" y="5347646"/>
            <a:ext cx="2733705" cy="691114"/>
          </a:xfrm>
          <a:prstGeom prst="homePlate">
            <a:avLst/>
          </a:prstGeom>
          <a:solidFill>
            <a:schemeClr val="bg1"/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008183" y="5347646"/>
            <a:ext cx="3004987" cy="691114"/>
          </a:xfrm>
          <a:prstGeom prst="homePlate">
            <a:avLst/>
          </a:prstGeom>
          <a:solidFill>
            <a:srgbClr val="EFD2D1"/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626412" y="5352528"/>
            <a:ext cx="3067761" cy="691114"/>
          </a:xfrm>
          <a:prstGeom prst="homePlate">
            <a:avLst/>
          </a:prstGeom>
          <a:solidFill>
            <a:srgbClr val="EFD2D1"/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868836" y="1392351"/>
            <a:ext cx="2514217" cy="644793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B2EDB816-653D-40D1-9BD8-CEBC42181782}"/>
              </a:ext>
            </a:extLst>
          </p:cNvPr>
          <p:cNvSpPr txBox="1">
            <a:spLocks/>
          </p:cNvSpPr>
          <p:nvPr/>
        </p:nvSpPr>
        <p:spPr>
          <a:xfrm>
            <a:off x="440922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94E9C9C-FAB0-4856-98BD-E4F5E19B6585}"/>
              </a:ext>
            </a:extLst>
          </p:cNvPr>
          <p:cNvSpPr txBox="1"/>
          <p:nvPr/>
        </p:nvSpPr>
        <p:spPr>
          <a:xfrm>
            <a:off x="76153" y="141266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44" name="Freccia a pentagono 43">
            <a:extLst>
              <a:ext uri="{FF2B5EF4-FFF2-40B4-BE49-F238E27FC236}">
                <a16:creationId xmlns:a16="http://schemas.microsoft.com/office/drawing/2014/main" id="{443FBDBE-A5B4-40C7-8880-81F573488CB9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61764" y="5379741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47EDC9BD-4F85-4698-B515-4FC0470C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</p:spTree>
    <p:extLst>
      <p:ext uri="{BB962C8B-B14F-4D97-AF65-F5344CB8AC3E}">
        <p14:creationId xmlns:p14="http://schemas.microsoft.com/office/powerpoint/2010/main" val="3616499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644AD16-D7CE-44F5-86B6-D58D63CBAA05}"/>
              </a:ext>
            </a:extLst>
          </p:cNvPr>
          <p:cNvSpPr/>
          <p:nvPr/>
        </p:nvSpPr>
        <p:spPr>
          <a:xfrm>
            <a:off x="3970116" y="1371292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903C0A19-390B-4C83-9282-2F74787EB97E}"/>
              </a:ext>
            </a:extLst>
          </p:cNvPr>
          <p:cNvSpPr/>
          <p:nvPr/>
        </p:nvSpPr>
        <p:spPr>
          <a:xfrm>
            <a:off x="1948266" y="1370902"/>
            <a:ext cx="2464741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sx="1000" sy="1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43317" y="1375984"/>
            <a:ext cx="2464740" cy="662437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263120"/>
              </p:ext>
            </p:extLst>
          </p:nvPr>
        </p:nvGraphicFramePr>
        <p:xfrm>
          <a:off x="1" y="1297371"/>
          <a:ext cx="906784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3972459" y="1372072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50609" y="1371682"/>
            <a:ext cx="2464741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1340" y="137129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41266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9234" y="1258483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4669" y="248690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2133993" y="3077983"/>
            <a:ext cx="0" cy="870356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612206" y="4216436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990544"/>
            <a:ext cx="8581043" cy="84040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8A86EE-5C1D-4B5E-BBF0-4430AB196280}"/>
              </a:ext>
            </a:extLst>
          </p:cNvPr>
          <p:cNvSpPr txBox="1">
            <a:spLocks/>
          </p:cNvSpPr>
          <p:nvPr/>
        </p:nvSpPr>
        <p:spPr>
          <a:xfrm>
            <a:off x="440922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F93864-F87C-47BB-BB8E-05BCFFCBC2A2}"/>
              </a:ext>
            </a:extLst>
          </p:cNvPr>
          <p:cNvSpPr txBox="1">
            <a:spLocks/>
          </p:cNvSpPr>
          <p:nvPr/>
        </p:nvSpPr>
        <p:spPr>
          <a:xfrm>
            <a:off x="122035" y="10022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9530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957</Words>
  <Application>Microsoft Office PowerPoint</Application>
  <PresentationFormat>Presentazione su schermo (4:3)</PresentationFormat>
  <Paragraphs>235</Paragraphs>
  <Slides>33</Slides>
  <Notes>10</Notes>
  <HiddenSlides>2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 giochi</vt:lpstr>
      <vt:lpstr>Progressi giochi</vt:lpstr>
      <vt:lpstr>Presentazione software</vt:lpstr>
      <vt:lpstr>Syllable Game</vt:lpstr>
      <vt:lpstr>Presentazione standard di PowerPoint</vt:lpstr>
      <vt:lpstr>Number Game Game Design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42</cp:revision>
  <dcterms:created xsi:type="dcterms:W3CDTF">2021-05-10T14:21:25Z</dcterms:created>
  <dcterms:modified xsi:type="dcterms:W3CDTF">2021-05-21T11:20:14Z</dcterms:modified>
</cp:coreProperties>
</file>